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PT Sans Narrow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6330CA-7AF4-4193-B696-5B74E6ADF307}">
  <a:tblStyle styleId="{106330CA-7AF4-4193-B696-5B74E6ADF3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acb94aefb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acb94aefb_0_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P.7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acb94aefb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acb94aefb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P.8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b5c5b13a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b5c5b13a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b5c5b13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b5c5b13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P.9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b5c5b13a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b5c5b13a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P. 10 &amp; 11: see for definitions of each type of law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b5c5b13a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b5c5b13a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 names in a hat to decide who does each topic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c73f48d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c73f48d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P. 12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acb94aef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acb94aefb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P.5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c73f48d45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c73f48d45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acb94aef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acb94aef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P.3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acb94aefb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acb94aefb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acb94aefb_0_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acb94aefb_0_8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acb94aefb_0_8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acb94aefb_0_8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acb94aefb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acb94aefb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P.7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acb94aefb_0_8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acb94aefb_0_8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P.7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LAW 12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1: CHAPTER 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Laws vs. Rules</a:t>
            </a: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some rules that may have affected you on the way to school this morning?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Arriving to class on time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Treating peers and teachers with dignity and respect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Keeping your phone away during class time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Five Functions of Law</a:t>
            </a:r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Establish rules of conduct and guidelines for individuals living in society to reduce conflicts between them.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Provide a system of enforcement by agencies and institutions such as the police and courts.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Protect rights and freedoms by encouraging values of tolerance and respect.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Protect society from harm by defining what we consider wrong and setting out punishments for those who break the law.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Resolve disputes by settling conflict fairly through a process of negotiation or through court system.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Your Understanding</a:t>
            </a:r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9: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Questions 1, 2, 3, 5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Divisions of Law</a:t>
            </a:r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311700" y="1662450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Substantive law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The laws that outline your rights and obligations.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Example: It is a crime to beat up another person.</a:t>
            </a:r>
            <a:endParaRPr/>
          </a:p>
          <a:p>
            <a:pPr marL="13716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2"/>
          </p:nvPr>
        </p:nvSpPr>
        <p:spPr>
          <a:xfrm>
            <a:off x="4832400" y="1662450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Procedural law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The legal processes involved in protecting your rights.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Example: The police must follow formal procedures before they can perform a impaired driving test. </a:t>
            </a:r>
            <a:endParaRPr/>
          </a:p>
        </p:txBody>
      </p:sp>
      <p:sp>
        <p:nvSpPr>
          <p:cNvPr id="148" name="Google Shape;148;p25"/>
          <p:cNvSpPr txBox="1"/>
          <p:nvPr/>
        </p:nvSpPr>
        <p:spPr>
          <a:xfrm>
            <a:off x="419600" y="1152425"/>
            <a:ext cx="74565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Law can be divided into two basic types: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7000" y="2913699"/>
            <a:ext cx="2541175" cy="19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7975" y="3384666"/>
            <a:ext cx="2541176" cy="143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Divisions of Public and Private Law</a:t>
            </a:r>
            <a:endParaRPr/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7" y="194400"/>
            <a:ext cx="645158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1: Divisions of Law</a:t>
            </a:r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into 8 groups</a:t>
            </a:r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a sheet of bristol board, define one of the divisions of law.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Please use photos (hand drawn or printed) to illustrate your division of law.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Make your poster visually appealing by using markers/colours.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Development of Canadian Law</a:t>
            </a:r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Canadian law is influenced by three different legal systems: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English law: wasn’t written down, came late in England’s history, based on what was done in the past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French law: systematic and coded on paper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Aboriginal legal systems: elected leaders, government by consensus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2300" y="3251198"/>
            <a:ext cx="2619375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3251188"/>
            <a:ext cx="3019425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0850" y="3251200"/>
            <a:ext cx="2746925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1: Overview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this chapter you will: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Develop and understanding of the nature , functions, and divisions of Canadian law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Identify and assess the contributions of historic legal systems to contemporary law in Canada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Identify the division of powers under the Canadian Constitution, describe the role of government and the courts in lawmaking, and describe the process by which a bill becomes a law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Terms: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Bill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Case law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Citation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Civil law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Code of Hammurabi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Common law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Defendant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lobby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Plaintiff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Precedent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Private law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Procedural law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Public law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Rule of law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Statute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Substantive law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think this means: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the quote below and discuss with a partner.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“Whatever our goals - peace, an end to discrimination, a better environment, a greater prosperity for the citizens of the world - the law is an essential tool for achieving them.”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Beverly McLachlin, Chief Justice, Supreme Court of Canada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Case Structure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you work through Chapter 1, you will encounter some unfamiliar texts, including cases.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Before reviewing any case in this course, familiarize yourself with the components of case structure.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Law and the Media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fact that many of the most-watched TV shows are crime or law shows illustrates that the public is keenly interested in crime, law enforcement and the criminal justice system.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9500" y="2206126"/>
            <a:ext cx="3238950" cy="2429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4250" y="2392050"/>
            <a:ext cx="1648975" cy="23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Law and the Media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problem: often, fictional TV shows tend to distort and sensationalize real law.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media contributes to this hype by giving extensive coverage to crime in news reports. 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1875" y="2571749"/>
            <a:ext cx="3220824" cy="235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Law?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Laws are a set of rules established and enforced by the government.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Laws are mandatory.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Laws involve a detailed system of consequences.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These three characteristics are what make laws different from rules. 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Law and You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some examples of laws that may affect students on the way to school?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Traffic laws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Criminal laws requiring people to obey the law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Civil laws, specifically consumer law if you bought anything at sev on your way to school</a:t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3474" y="3515475"/>
            <a:ext cx="1549249" cy="14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6644" y="3799994"/>
            <a:ext cx="1045300" cy="110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714</Words>
  <Application>Microsoft Office PowerPoint</Application>
  <PresentationFormat>On-screen Show (16:9)</PresentationFormat>
  <Paragraphs>93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Open Sans</vt:lpstr>
      <vt:lpstr>Arial</vt:lpstr>
      <vt:lpstr>PT Sans Narrow</vt:lpstr>
      <vt:lpstr>Tropic</vt:lpstr>
      <vt:lpstr>LAW 12</vt:lpstr>
      <vt:lpstr>Chapter 1: Overview</vt:lpstr>
      <vt:lpstr>Chapter Terms:</vt:lpstr>
      <vt:lpstr>What do you think this means:</vt:lpstr>
      <vt:lpstr>Basic Case Structure</vt:lpstr>
      <vt:lpstr>Law and the Media</vt:lpstr>
      <vt:lpstr>Law and the Media</vt:lpstr>
      <vt:lpstr>What is Law?</vt:lpstr>
      <vt:lpstr>Law and You</vt:lpstr>
      <vt:lpstr>Laws vs. Rules</vt:lpstr>
      <vt:lpstr>Five Functions of Law</vt:lpstr>
      <vt:lpstr>Review Your Understanding</vt:lpstr>
      <vt:lpstr>Divisions of Law</vt:lpstr>
      <vt:lpstr>Divisions of Public and Private Law</vt:lpstr>
      <vt:lpstr>Activity 1: Divisions of Law</vt:lpstr>
      <vt:lpstr>Development of Canadian Law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12</dc:title>
  <dc:creator>EMILY BABSTOCK</dc:creator>
  <cp:lastModifiedBy>Windows User</cp:lastModifiedBy>
  <cp:revision>2</cp:revision>
  <dcterms:modified xsi:type="dcterms:W3CDTF">2020-04-14T00:32:55Z</dcterms:modified>
</cp:coreProperties>
</file>