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PT Sans Narrow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6330CA-7AF4-4193-B696-5B74E6ADF307}">
  <a:tblStyle styleId="{106330CA-7AF4-4193-B696-5B74E6ADF3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c73f48d4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c73f48d4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c73f48d4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c73f48d4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c73f48d4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c73f48d4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c73f48d4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c73f48d4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c73f48d45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c73f48d45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c73f48d45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c73f48d45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7b4fe3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7b4fe3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c7b4fe3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c7b4fe3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c7b4fe3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c7b4fe3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c7b4fe3b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c7b4fe3b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c73f48d4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c73f48d4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c7b4fe3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c7b4fe3b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c7b4fe3b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c7b4fe3b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c7b4fe3b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c7b4fe3b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c7b4fe3b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c7b4fe3b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c7b4fe3b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c7b4fe3b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copy of the code of conduct.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c73f48d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c73f48d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c73f48d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c73f48d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p.12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c73f48d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c73f48d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P.12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c73f48d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c73f48d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c73f48d4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c73f48d4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c73f48d4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c73f48d4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c73f48d4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c73f48d45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12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1: CHAPTER </a:t>
            </a:r>
            <a:r>
              <a:rPr lang="en" dirty="0" smtClean="0"/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Part 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Discussion: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18</a:t>
            </a:r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discussion groups, read the case that has been assigned to you on page 18.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Answer the questions on loose leaf and submit to Ms. Babstock.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Rights and Revolutions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1775 the American Revolution broke out and Americans began rebelling against English rule.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fought for independence from Britain.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US Constitution was developed and the Declaration of Independence was signed, separating them from British rule.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Afterwards, the French began rebelling against their king.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 a result, the French developed the Rights of Man and of the Citizen.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became the basis of future modern democracies.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Universal Declaration of Human Rights</a:t>
            </a:r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Following the devastation of WWII, the United Nations banded together and developed a Commission on Human Rights to guarantee people certain rights and freedoms.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Universal Declaration of Human Rights was adopted by the United Nations in 1948.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Turn to page 24 in your text to read the declaration.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British North American Act</a:t>
            </a: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British North American Act was the first constitution in Canada.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was signed by the British Government, who were in charge of Canadian law at the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Canada was born when this constitution was signed by its original four provinces on July 1st, 1867 - Ontario, Quebec, Nova Scotia and New Brunswick.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 the time, when Britain declared war, Canada was automatically at war.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Canada had little independence since Britain made all the big decisions - the British court was the highest level of court in Canada at the time.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Freedom from Britain</a:t>
            </a:r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Eventually, Canada assumed more control over its own affairs.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1931, British Parliament passed the Statute of Westminster, giving Canada control over its foreign affairs.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WWII broke out in 1939, Canada was able to declare war on Germany independent of Britain.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Supreme Court of Canada became the highest level of court appeal. </a:t>
            </a:r>
            <a:endParaRPr/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75" y="3240650"/>
            <a:ext cx="2781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Jurisdiction</a:t>
            </a:r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Jurisdiction: the authority to do something, such as make laws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two types of government with jurisdiction in Canada: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Federal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Provincial/Territorial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								Provincial</a:t>
            </a:r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Peace, order and good government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Criminal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Unemployment insurance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Banking, currency and coinage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Federal penitentiaries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Marriage and divorce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Postal services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Aboriginal peoples and their lands</a:t>
            </a:r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Property and civil rights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Marriage ceremonies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Police forces and provincial courts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Highways and roads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Provincial jails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hospitals*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*While hospitals are under provincial jurisdiction, the federal government funds them and sets national standards.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Cities and Townships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the Constitution Act of 1867 established only two levels of government, the provinces gave some of their power to a third level: local municipalities.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Municipalities include: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Towns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Townships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Villages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Counties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Municipal Governments</a:t>
            </a:r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Municipal Governments can make laws that govern the activities of a local community, called bylaws.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examples of municipal bylaws: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Emergency services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Building permits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Lawn care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Etc.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bylaws in Mackenzie?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a list of the bylaws you find with a partner.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bylaws were surprising/new to you?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Grab a laptop!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88" y="180150"/>
            <a:ext cx="8102425" cy="47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Branches of Government in Canada</a:t>
            </a:r>
            <a:endParaRPr/>
          </a:p>
        </p:txBody>
      </p:sp>
      <p:graphicFrame>
        <p:nvGraphicFramePr>
          <p:cNvPr id="296" name="Google Shape;296;p47"/>
          <p:cNvGraphicFramePr/>
          <p:nvPr/>
        </p:nvGraphicFramePr>
        <p:xfrm>
          <a:off x="952500" y="12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{106330CA-7AF4-4193-B696-5B74E6ADF307}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Branches: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Federal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Provincial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Executive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Governor General (monarch)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Prime Minister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Federal Cabinet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Civil Service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Lieutenant Governor (monarch)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Premier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Cabinet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Civil Service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Legislative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Parliament 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Governor General (monarch)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House of Commons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Senate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Provincial Legislature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Lieutenant Governor (monarch)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Elected House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Judiciary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Federal Judiciary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Provincial Judiciary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Laws are Made</a:t>
            </a:r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 law becomes a law, it is proposed as a bill.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Then, there are many stages and government officials involved in passing the law.</a:t>
            </a:r>
            <a:endParaRPr/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38" y="2226900"/>
            <a:ext cx="4678325" cy="26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Passage of a Bill into Law (Federal)</a:t>
            </a:r>
            <a:endParaRPr/>
          </a:p>
        </p:txBody>
      </p:sp>
      <p:graphicFrame>
        <p:nvGraphicFramePr>
          <p:cNvPr id="309" name="Google Shape;309;p49"/>
          <p:cNvGraphicFramePr/>
          <p:nvPr/>
        </p:nvGraphicFramePr>
        <p:xfrm>
          <a:off x="-56225" y="61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{106330CA-7AF4-4193-B696-5B74E6ADF307}</a:tableStyleId>
              </a:tblPr>
              <a:tblGrid>
                <a:gridCol w="470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Who: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Stage: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House of Commons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Reading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Bill introduced by a Cabinet minister or private member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First vote taken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Second Reading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Bill introduced again and debated in general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Second vote taken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Third Reading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Bill briefly debated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Third vote taken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Bill goes through three readings and committees, as in the House of Commons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Governor General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Signs bill to become a law (royal assent)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</a:t>
            </a:r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ISSUE titled: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Mediation: An Effective Form of Dispute Resolution?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questions 1&amp;2 on loose leaf and submit to Ms. Babstock.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may work in pairs.</a:t>
            </a:r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Page 32-33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32-35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Questions: 1, 5, 6, 7, 13, 14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Submit to Ms. Babstock on loose leaf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of Hammurabi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One of the earliest records of written law.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King Hammurabi of Babylon (now Iraq) had nearly 300 laws carved in columns of stone.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00" y="2330663"/>
            <a:ext cx="19050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50" y="2330675"/>
            <a:ext cx="4166974" cy="23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Mosaic Law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laws Moses gave to the Hebrew people.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Bible tells the story of Moses getting these laws from God engraved on two stone tablets (the Ten Commandments)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525" y="2283975"/>
            <a:ext cx="5289075" cy="26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Justinian Code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Byzantine emperor Justinian codified 1000 years of Roman laws in the Justinian code.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 was a collection of past Roman laws, opinions from legal experts, and new laws enacted by Justinian, and it emphasized equality under the law.</a:t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350" y="489188"/>
            <a:ext cx="3013400" cy="41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Magna Carta</a:t>
            </a: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famous document that the English nobility forced King John to sign in 1215, because he thought he was above the law.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Magna Carta recognized the principle of the rule of law, which is the idea that all people - rulers and commoners alike - have to follow the same laws.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613" y="2735504"/>
            <a:ext cx="3896775" cy="21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Napoleonic Code</a:t>
            </a: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Also called the French Civil Code, the Napoleonic Code was a revised set of civil laws for all French people.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Because Napoleon conquered much of Europe around this time, this new set of laws became the model for many European countries.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081" y="0"/>
            <a:ext cx="31053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Precedent: a legal decision that serves as an example and authority in subsequent similar cases 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precedent is something that has been done before.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Our Canadian legal system relies heavily on precedent, ensuring that similar facts result in similar decisions.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a Citation</a:t>
            </a: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Turn to page 17 in your textbook!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On-screen Show (16:9)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Open Sans</vt:lpstr>
      <vt:lpstr>PT Sans Narrow</vt:lpstr>
      <vt:lpstr>Arial</vt:lpstr>
      <vt:lpstr>Tropic</vt:lpstr>
      <vt:lpstr>LAW 12</vt:lpstr>
      <vt:lpstr>PowerPoint Presentation</vt:lpstr>
      <vt:lpstr>Code of Hammurabi</vt:lpstr>
      <vt:lpstr>Mosaic Law</vt:lpstr>
      <vt:lpstr>Justinian Code</vt:lpstr>
      <vt:lpstr>Magna Carta</vt:lpstr>
      <vt:lpstr>Napoleonic Code</vt:lpstr>
      <vt:lpstr>Precedent: a legal decision that serves as an example and authority in subsequent similar cases </vt:lpstr>
      <vt:lpstr>Elements of a Citation</vt:lpstr>
      <vt:lpstr>Discussion:</vt:lpstr>
      <vt:lpstr>Rights and Revolutions</vt:lpstr>
      <vt:lpstr>The Universal Declaration of Human Rights</vt:lpstr>
      <vt:lpstr>The British North American Act</vt:lpstr>
      <vt:lpstr>Freedom from Britain</vt:lpstr>
      <vt:lpstr>Canadian Jurisdiction</vt:lpstr>
      <vt:lpstr>Federal        Provincial</vt:lpstr>
      <vt:lpstr>Cities and Townships</vt:lpstr>
      <vt:lpstr>Municipal Governments</vt:lpstr>
      <vt:lpstr>Research</vt:lpstr>
      <vt:lpstr>Three Branches of Government in Canada</vt:lpstr>
      <vt:lpstr>How Laws are Made</vt:lpstr>
      <vt:lpstr>Passage of a Bill into Law (Federal)</vt:lpstr>
      <vt:lpstr>Chapter 1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12</dc:title>
  <dc:creator>EMILY BABSTOCK</dc:creator>
  <cp:lastModifiedBy>Windows User</cp:lastModifiedBy>
  <cp:revision>2</cp:revision>
  <dcterms:modified xsi:type="dcterms:W3CDTF">2020-04-14T00:33:49Z</dcterms:modified>
</cp:coreProperties>
</file>