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PT Sans Narrow" panose="020B0604020202020204" charset="0"/>
      <p:regular r:id="rId31"/>
      <p:bold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0fefae73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0fefae73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0fefae73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0fefae73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fefae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0fefae73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f9bc4d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0f9bc4d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f9bc4d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f9bc4d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f9bc4d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f9bc4d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f9bc4d5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0f9bc4d5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f9bc4d5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0f9bc4d5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0f9bc4d5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0f9bc4d5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f9bc4d5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f9bc4d5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fefae73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fefae73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f9bc4d5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f9bc4d5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f9bc4d5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0f9bc4d5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f9bc4d5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0f9bc4d5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f9bc4d5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0f9bc4d5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f9bc4d5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f9bc4d5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f9bc4d5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f9bc4d5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f9bc4d5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f9bc4d5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0f9bc4d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0f9bc4d5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0f9bc4d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0f9bc4d5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0fefae73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0fefae73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0fefae7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0fefae73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fefae73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fefae73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fefae73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fefae73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0fefae73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0fefae73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fefae73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fefae73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fefae73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0fefae73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12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U2CH5 P2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Rights on Being Detained cont.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Detention should either lead quickly to an arrest, or the person should be free to go (seconds or minutes)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refuse to answer any questions, the police are required to let you go.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Sometimes an officer will continue to question an uncooperative individual. That person should immediately: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Request to speak with a lawyer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Write down the officer’s badge number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Collect names of any witnesses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499" y="3084675"/>
            <a:ext cx="2347676" cy="171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 the Judge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161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Rights on Being Arrested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accused’s request to contact a lawyer must be granted immediately.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accused does not have their own lawyer, one will be provided who works for the government.  This is called a criminal defense lawyer.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accused can refuse to answer any questions without a lawyer present with the exception of: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Address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Occupation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Birthday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Rights on Being Arrested cont.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arrested or detained, you must be told the reason right away.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Police cannot put you in cuffs and tell you they just want to talk without telling you what the charges are.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Police must also refrain from asking you any questions until your legal aid arrives.</a:t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34" y="3114750"/>
            <a:ext cx="2392126" cy="17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 the Judge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163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and Bail Procedures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being arrested, you may be released on the spot if: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police determine you are not a threat to society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have reason to believe you will appear in court on the agreed date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Others may be taken to the police station for fingerprints and photos.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the police believe the accused is a threat or may not appear in court, they may be detained until their bail hearing.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Bail Hearings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Accused persons must be brought before a judge or justice of the peace for a bail hearing within 24 hours.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Bail is money of property guaranteed to the court to ensure that the accused will appear in court at a later date.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person does not appear in court, the bail money or property will be lost.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the accused is determined a flight risk, the bail will be denied and the person will be detained until their court hearing.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Judicial Release Procedures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accused is released, they are required to sign an undertaking and live up to the conditions set out by the court.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conditions could be: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curfew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Orders not to associate with certain friends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Orders to avoid certain places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Having to report to the police station once a week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These orders help prevent the accused from committing another offense while waiting for their hearing.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Denied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accused is denied bail, they can appeal their case to a higher court.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075" y="1812396"/>
            <a:ext cx="4897850" cy="27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 the Judge</a:t>
            </a: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166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Rights on Being Searched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a person has been arrested, police may wish to search that person’s residence.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Police can only enter the residence with a search warrant.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search warrant is a legal document that gives them the authority to search.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245" y="3073425"/>
            <a:ext cx="2647501" cy="17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Fingerprints, Photographs, and Biometrics</a:t>
            </a:r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who are charged with indictable offenses and are released on bail may be required to provide fingerprints and photographs before being released.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person is acquitted of the crime, they do not have the right to have these records removed from police files.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288" y="2886574"/>
            <a:ext cx="2929426" cy="19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Awaiting Trial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accused should consult a criminal defense lawyer and disclose all information regarding the crime before the trial.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accused discloses that they did in fact commit the crime, the lawyer cannot stand before a judge and say their client is innocent.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prepare for trial, the judge may: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Interview witnesses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Examine previous court decisions on similar offenses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Gather background info on the case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there is a disagreement, the accused can request a different lawyer.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Evidence</a:t>
            </a: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169-170</a:t>
            </a:r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 the Judge</a:t>
            </a:r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171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 of Change</a:t>
            </a:r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172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 Appearances</a:t>
            </a:r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Provincial Courts: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Summary conviction offenses and minor indictable offenses (theft, fraud, and mischief, all under $5000)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serious indictable offenses (assault, sexual assault, and weapons offenses); judge alone without a jury</a:t>
            </a:r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Provincial Superior Court: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most serious indictable offenses (listen in section 469 of the criminal code including treason, murder, and piracy); judge and jury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serious indictable offenses (assault, sexual assault, weapons offenses); judge alone without a jury, or judge and jury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Plea</a:t>
            </a:r>
            <a:endParaRPr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charged with committing a criminal offense enters a plea in provincial court.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charge is read in court and the person pleads guilty or not guilty.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About 90% of Canadians plea guilty.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Provincial Court System</a:t>
            </a: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174</a:t>
            </a:r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Review</a:t>
            </a: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 178-179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Questions: 1, 2, 3, 5, 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Obtaining a Search Warrant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 search warrant can be issued, the police must stand before a judge or justice of the peace and swear that a crime has been committed.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must also have reasonable grounds to believe that evidence of the crime exists on this person’s property.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the officer’s testimony is accepted, a warrant will be issued to search the property.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613" y="3395975"/>
            <a:ext cx="2220774" cy="14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Laws and Rules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Police can demand to enter a property when they have a search warrant.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entry is refused, or if there is no one home, the police can force entry onto the property.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Police can be held liable if “excessive” force is used.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Ex: if they shot the door handle off the house, only to find out the door was not locked in the first place.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Laws and Rules cont.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person answers the door, they have the right to ask the police to see the search warrant before allowing them to enter the property.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document is not correct in every detail (ex: the date, the name, the address) the person has the right to refuse entry to the police officers.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Once inside the property, police can only search individuals on the property if they have reasonable cause to arrest them, or if there is suspected illegal drugs.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Telewarrants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Telewarrants are a new form of warrants that can be obtained via telephone, fax or email.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Telewarrants were created for searches that take place in remote areas in Canada where visiting a judge or justice of the peace could take several days.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Telewarrants have enhanced police powers as they can be obtained very quickly. 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350" y="3334025"/>
            <a:ext cx="2333300" cy="16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 to Search Laws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police may search any area that is not a private residence if there is reason to believe that there are illegal drugs on the premises without a search warrant.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Anyone inside these premises may also be searched without a warrant.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types of searches usually take place as a surprise entry.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Police may also search an area without a search warrant if there is reason to believe there may be illegal weapons present (ex: a person’s car)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However, the officer must be able to prove reasonable cause for search to a judge.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 the Judge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P. 159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discuss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Rights on Being Detained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9 of the Charter states that everyone has the right not to be arbitrarily detained or imprisoned.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only case where police can stop and question you is when you are driving.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police officer says they would like to speak to you for a few minutes, you have been detained, but not arrested, and are not required to answer any questions.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can actually just keep on walking and say, “sorry officer, I do not wish to answer any of your questions.”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Office PowerPoint</Application>
  <PresentationFormat>On-screen Show (16:9)</PresentationFormat>
  <Paragraphs>125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PT Sans Narrow</vt:lpstr>
      <vt:lpstr>Arial</vt:lpstr>
      <vt:lpstr>Open Sans</vt:lpstr>
      <vt:lpstr>Tropic</vt:lpstr>
      <vt:lpstr>LAW 12</vt:lpstr>
      <vt:lpstr>Rights on Being Searched</vt:lpstr>
      <vt:lpstr>Obtaining a Search Warrant</vt:lpstr>
      <vt:lpstr>Search Laws and Rules</vt:lpstr>
      <vt:lpstr>Search Laws and Rules cont.</vt:lpstr>
      <vt:lpstr>Telewarrants</vt:lpstr>
      <vt:lpstr>Exceptions to Search Laws</vt:lpstr>
      <vt:lpstr>You be the Judge</vt:lpstr>
      <vt:lpstr>Rights on Being Detained</vt:lpstr>
      <vt:lpstr>Rights on Being Detained cont.</vt:lpstr>
      <vt:lpstr>You be the Judge</vt:lpstr>
      <vt:lpstr>Rights on Being Arrested</vt:lpstr>
      <vt:lpstr>Rights on Being Arrested cont.</vt:lpstr>
      <vt:lpstr>You be the Judge</vt:lpstr>
      <vt:lpstr>Release and Bail Procedures</vt:lpstr>
      <vt:lpstr>Bail Hearings</vt:lpstr>
      <vt:lpstr>Judicial Release Procedures</vt:lpstr>
      <vt:lpstr>Release Denied</vt:lpstr>
      <vt:lpstr>You be the Judge</vt:lpstr>
      <vt:lpstr>Fingerprints, Photographs, and Biometrics</vt:lpstr>
      <vt:lpstr>Awaiting Trial</vt:lpstr>
      <vt:lpstr>DNA Evidence</vt:lpstr>
      <vt:lpstr>You be the Judge</vt:lpstr>
      <vt:lpstr>Agents of Change</vt:lpstr>
      <vt:lpstr>Court Appearances</vt:lpstr>
      <vt:lpstr>The Plea</vt:lpstr>
      <vt:lpstr>Provincial Court System</vt:lpstr>
      <vt:lpstr>Chapter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12</dc:title>
  <dc:creator>EMILY BABSTOCK</dc:creator>
  <cp:lastModifiedBy>Windows User</cp:lastModifiedBy>
  <cp:revision>1</cp:revision>
  <dcterms:modified xsi:type="dcterms:W3CDTF">2020-04-14T00:19:03Z</dcterms:modified>
</cp:coreProperties>
</file>